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6f893fa4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6f893fa4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6f893fa4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b6f893fa4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b6fd4aa69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b6fd4aa69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6f893fa4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6f893fa4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6f893fa4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6f893fa4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b6f893fa4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b6f893fa4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6f893fa4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6f893fa4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6f893fa4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b6f893fa4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